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12"/>
  </p:notesMasterIdLst>
  <p:sldIdLst>
    <p:sldId id="269" r:id="rId2"/>
    <p:sldId id="268" r:id="rId3"/>
    <p:sldId id="263" r:id="rId4"/>
    <p:sldId id="270" r:id="rId5"/>
    <p:sldId id="271" r:id="rId6"/>
    <p:sldId id="264" r:id="rId7"/>
    <p:sldId id="265" r:id="rId8"/>
    <p:sldId id="267" r:id="rId9"/>
    <p:sldId id="266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74638" autoAdjust="0"/>
  </p:normalViewPr>
  <p:slideViewPr>
    <p:cSldViewPr snapToGrid="0">
      <p:cViewPr varScale="1">
        <p:scale>
          <a:sx n="55" d="100"/>
          <a:sy n="55" d="100"/>
        </p:scale>
        <p:origin x="121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B333F-BE78-4F10-8149-5978A73440DD}" type="datetimeFigureOut">
              <a:rPr lang="en-GB" smtClean="0"/>
              <a:t>02/02/2018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BFEE7-A1C2-42A1-B6F6-935C504220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499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Adversarial local multiplayer</a:t>
            </a:r>
          </a:p>
          <a:p>
            <a:endParaRPr lang="en-GB" dirty="0"/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Symmertric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players have access to the same knowledge and equal opportunity regarding input effect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BFEE7-A1C2-42A1-B6F6-935C5042205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945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337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68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895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4970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65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41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7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65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46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51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78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810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5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04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3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563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518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4545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263" y="1714848"/>
            <a:ext cx="9404723" cy="1400530"/>
          </a:xfrm>
        </p:spPr>
        <p:txBody>
          <a:bodyPr/>
          <a:lstStyle/>
          <a:p>
            <a:r>
              <a:rPr lang="en-GB" sz="5400" dirty="0"/>
              <a:t>Level 4/5 – Group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737" y="3727171"/>
            <a:ext cx="2567167" cy="18493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Tom Gibbs</a:t>
            </a:r>
          </a:p>
          <a:p>
            <a:pPr marL="0" indent="0">
              <a:buNone/>
            </a:pPr>
            <a:r>
              <a:rPr lang="en-GB" sz="2600" dirty="0"/>
              <a:t>Fraser King</a:t>
            </a:r>
          </a:p>
          <a:p>
            <a:pPr marL="0" indent="0">
              <a:buNone/>
            </a:pPr>
            <a:r>
              <a:rPr lang="en-GB" sz="2600" dirty="0"/>
              <a:t>Jack Massey</a:t>
            </a:r>
          </a:p>
          <a:p>
            <a:pPr marL="0" indent="0">
              <a:buNone/>
            </a:pPr>
            <a:r>
              <a:rPr lang="en-GB" sz="2600" dirty="0"/>
              <a:t>Daniel Marsh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867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5119" y="2249487"/>
            <a:ext cx="9905998" cy="1478570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44792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The Brief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lang="en-GB" sz="2800" dirty="0"/>
              <a:t>2D</a:t>
            </a:r>
          </a:p>
          <a:p>
            <a:endParaRPr lang="en-GB" sz="2800" dirty="0"/>
          </a:p>
          <a:p>
            <a:r>
              <a:rPr lang="en-GB" sz="2800" dirty="0"/>
              <a:t>Tap input</a:t>
            </a:r>
          </a:p>
          <a:p>
            <a:endParaRPr lang="en-GB" sz="2800" dirty="0"/>
          </a:p>
          <a:p>
            <a:r>
              <a:rPr lang="en-GB" sz="2800" dirty="0"/>
              <a:t>Turn-based single-device multiplayer</a:t>
            </a:r>
          </a:p>
          <a:p>
            <a:endParaRPr lang="en-GB" sz="2800" dirty="0"/>
          </a:p>
          <a:p>
            <a:r>
              <a:rPr lang="en-GB" sz="2800" dirty="0"/>
              <a:t>Symmetric level design</a:t>
            </a:r>
          </a:p>
          <a:p>
            <a:endParaRPr lang="en-GB" sz="2800" dirty="0"/>
          </a:p>
          <a:p>
            <a:r>
              <a:rPr lang="en-GB" sz="2800" dirty="0"/>
              <a:t>Easy to learn game yet hard to master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Logline and Target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Logline – BEAT YOUR FOES</a:t>
            </a:r>
          </a:p>
          <a:p>
            <a:endParaRPr lang="en-GB" sz="2600" dirty="0"/>
          </a:p>
          <a:p>
            <a:r>
              <a:rPr lang="en-GB" sz="2600" dirty="0"/>
              <a:t>Target audience – XX – XX FE/MALE</a:t>
            </a:r>
          </a:p>
          <a:p>
            <a:endParaRPr lang="en-GB" sz="2600" dirty="0"/>
          </a:p>
          <a:p>
            <a:r>
              <a:rPr lang="en-GB" sz="2600" dirty="0"/>
              <a:t>Platform – Mobile  </a:t>
            </a:r>
          </a:p>
        </p:txBody>
      </p:sp>
    </p:spTree>
    <p:extLst>
      <p:ext uri="{BB962C8B-B14F-4D97-AF65-F5344CB8AC3E}">
        <p14:creationId xmlns:p14="http://schemas.microsoft.com/office/powerpoint/2010/main" val="326393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2A653-1E1B-419D-B014-F601BC4D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Keys to Fun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0475A-DE8E-4103-9665-8B5DEE970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Hard</a:t>
            </a:r>
          </a:p>
          <a:p>
            <a:endParaRPr lang="en-GB" dirty="0"/>
          </a:p>
          <a:p>
            <a:r>
              <a:rPr lang="en-GB" dirty="0"/>
              <a:t>Easy</a:t>
            </a:r>
          </a:p>
          <a:p>
            <a:endParaRPr lang="en-GB" dirty="0"/>
          </a:p>
          <a:p>
            <a:r>
              <a:rPr lang="en-GB" dirty="0"/>
              <a:t>Serious</a:t>
            </a:r>
          </a:p>
          <a:p>
            <a:endParaRPr lang="en-GB" dirty="0"/>
          </a:p>
          <a:p>
            <a:r>
              <a:rPr lang="en-GB" dirty="0"/>
              <a:t>People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429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84AA-AC11-4DDF-A4B4-59AAC79D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5FB85-E212-4C6D-9B88-FC561DC7D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the player does</a:t>
            </a:r>
          </a:p>
          <a:p>
            <a:endParaRPr lang="en-GB" dirty="0"/>
          </a:p>
          <a:p>
            <a:r>
              <a:rPr lang="en-GB" dirty="0"/>
              <a:t>Mechanics</a:t>
            </a:r>
          </a:p>
          <a:p>
            <a:endParaRPr lang="en-GB" dirty="0"/>
          </a:p>
          <a:p>
            <a:r>
              <a:rPr lang="en-GB" dirty="0"/>
              <a:t>Development of mechanics/learning curve – learn, practice, master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519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Concept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29" y="1797637"/>
            <a:ext cx="5620617" cy="3973526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393931" y="2130596"/>
            <a:ext cx="3982523" cy="3640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155033" y="2793184"/>
            <a:ext cx="3982523" cy="3640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393931" y="2250918"/>
            <a:ext cx="404842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Easy to play.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Simple yet has complex gameplay.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Physics-based gameplay.</a:t>
            </a:r>
          </a:p>
        </p:txBody>
      </p:sp>
    </p:spTree>
    <p:extLst>
      <p:ext uri="{BB962C8B-B14F-4D97-AF65-F5344CB8AC3E}">
        <p14:creationId xmlns:p14="http://schemas.microsoft.com/office/powerpoint/2010/main" val="2135613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651" y="618518"/>
            <a:ext cx="9905998" cy="1478570"/>
          </a:xfrm>
        </p:spPr>
        <p:txBody>
          <a:bodyPr/>
          <a:lstStyle/>
          <a:p>
            <a:r>
              <a:rPr lang="en-GB" dirty="0"/>
              <a:t>Game Concept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61" y="1741899"/>
            <a:ext cx="8875101" cy="4437551"/>
          </a:xfrm>
        </p:spPr>
      </p:pic>
    </p:spTree>
    <p:extLst>
      <p:ext uri="{BB962C8B-B14F-4D97-AF65-F5344CB8AC3E}">
        <p14:creationId xmlns:p14="http://schemas.microsoft.com/office/powerpoint/2010/main" val="3525074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077" y="148962"/>
            <a:ext cx="9905998" cy="1478570"/>
          </a:xfrm>
        </p:spPr>
        <p:txBody>
          <a:bodyPr/>
          <a:lstStyle/>
          <a:p>
            <a:r>
              <a:rPr lang="en-GB" dirty="0"/>
              <a:t>Art Style and Moodboard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30" y="1179185"/>
            <a:ext cx="3771579" cy="2666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85" y="3921212"/>
            <a:ext cx="3778360" cy="2671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01" y="1179185"/>
            <a:ext cx="3771579" cy="2666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874" y="3921212"/>
            <a:ext cx="2539231" cy="278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92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Prototypes</a:t>
            </a:r>
          </a:p>
        </p:txBody>
      </p:sp>
      <p:pic>
        <p:nvPicPr>
          <p:cNvPr id="1027" name="Picture 3" descr="E:\UNI\Year 2\Group\_sReem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6492" y="1723980"/>
            <a:ext cx="3920524" cy="2156288"/>
          </a:xfrm>
          <a:prstGeom prst="rect">
            <a:avLst/>
          </a:prstGeom>
          <a:noFill/>
        </p:spPr>
      </p:pic>
      <p:pic>
        <p:nvPicPr>
          <p:cNvPr id="1028" name="Picture 4" descr="E:\UNI\Year 2\Group\1S141S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61556" y="960482"/>
            <a:ext cx="3048000" cy="2971800"/>
          </a:xfrm>
          <a:prstGeom prst="rect">
            <a:avLst/>
          </a:prstGeom>
          <a:noFill/>
        </p:spPr>
      </p:pic>
      <p:pic>
        <p:nvPicPr>
          <p:cNvPr id="1029" name="Picture 5" descr="E:\UNI\Year 2\Group\H4rYGi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63871" y="4055374"/>
            <a:ext cx="4144587" cy="2279523"/>
          </a:xfrm>
          <a:prstGeom prst="rect">
            <a:avLst/>
          </a:prstGeom>
          <a:noFill/>
        </p:spPr>
      </p:pic>
      <p:pic>
        <p:nvPicPr>
          <p:cNvPr id="1030" name="Picture 6" descr="E:\UNI\Year 2\Group\InBuoR.gif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93708" y="4055291"/>
            <a:ext cx="4102443" cy="2256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09909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882</TotalTime>
  <Words>123</Words>
  <Application>Microsoft Office PowerPoint</Application>
  <PresentationFormat>Widescreen</PresentationFormat>
  <Paragraphs>54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Ion</vt:lpstr>
      <vt:lpstr>Level 4/5 – Group 6</vt:lpstr>
      <vt:lpstr>The Brief </vt:lpstr>
      <vt:lpstr>Logline and Target Audience</vt:lpstr>
      <vt:lpstr>4 Keys to Fun</vt:lpstr>
      <vt:lpstr>Game Concept</vt:lpstr>
      <vt:lpstr>Game Concept</vt:lpstr>
      <vt:lpstr>Game Concept</vt:lpstr>
      <vt:lpstr>Art Style and Moodboard</vt:lpstr>
      <vt:lpstr>Prototypes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11</dc:title>
  <dc:creator>Tom Wenman</dc:creator>
  <cp:lastModifiedBy>tom gibbs</cp:lastModifiedBy>
  <cp:revision>50</cp:revision>
  <dcterms:created xsi:type="dcterms:W3CDTF">2016-10-12T17:19:43Z</dcterms:created>
  <dcterms:modified xsi:type="dcterms:W3CDTF">2018-02-02T13:57:08Z</dcterms:modified>
</cp:coreProperties>
</file>